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71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D5BE-E8A2-4CF2-8ED6-D622406BBBB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6D85-1A04-4FE7-807A-AE91216C0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D5BE-E8A2-4CF2-8ED6-D622406BBBB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6D85-1A04-4FE7-807A-AE91216C0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D5BE-E8A2-4CF2-8ED6-D622406BBBB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6D85-1A04-4FE7-807A-AE91216C0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D5BE-E8A2-4CF2-8ED6-D622406BBBB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6D85-1A04-4FE7-807A-AE91216C0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D5BE-E8A2-4CF2-8ED6-D622406BBBB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6D85-1A04-4FE7-807A-AE91216C0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D5BE-E8A2-4CF2-8ED6-D622406BBBB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6D85-1A04-4FE7-807A-AE91216C0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D5BE-E8A2-4CF2-8ED6-D622406BBBB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6D85-1A04-4FE7-807A-AE91216C0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D5BE-E8A2-4CF2-8ED6-D622406BBBB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6D85-1A04-4FE7-807A-AE91216C0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D5BE-E8A2-4CF2-8ED6-D622406BBBB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6D85-1A04-4FE7-807A-AE91216C0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D5BE-E8A2-4CF2-8ED6-D622406BBBB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6D85-1A04-4FE7-807A-AE91216C0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D5BE-E8A2-4CF2-8ED6-D622406BBBB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6D85-1A04-4FE7-807A-AE91216C0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FD5BE-E8A2-4CF2-8ED6-D622406BBBB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B6D85-1A04-4FE7-807A-AE91216C0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0.gif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12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9.gif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катя абвг\Detskie_kartinki_dlya_fona_11_05182724-1024x6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Звук У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643834" y="214290"/>
            <a:ext cx="117348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катя абвг\Detskie_kartinki_dlya_fona_11_05182724-1024x6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114" y="0"/>
            <a:ext cx="91861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Кто произносит звук У</a:t>
            </a:r>
            <a:r>
              <a:rPr lang="en-US" b="1" i="1" dirty="0" smtClean="0">
                <a:solidFill>
                  <a:srgbClr val="FF0000"/>
                </a:solidFill>
              </a:rPr>
              <a:t>?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Picture 3" descr="D:\temp\Rar$DI59.041\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532" y="1334661"/>
            <a:ext cx="1719111" cy="2563717"/>
          </a:xfrm>
          <a:prstGeom prst="rect">
            <a:avLst/>
          </a:prstGeom>
          <a:noFill/>
        </p:spPr>
      </p:pic>
      <p:pic>
        <p:nvPicPr>
          <p:cNvPr id="6" name="Рисунок 5" descr="C:\Users\User\Pictures\img242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80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4397" y="1104306"/>
            <a:ext cx="1546260" cy="2588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Pictures\img234.jp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2348" b="98757" l="0" r="992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4669" y="2852936"/>
            <a:ext cx="1912866" cy="2808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Pictures\img19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7278" y="3497085"/>
            <a:ext cx="2357454" cy="279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Pictures\img240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8540" y="1009761"/>
            <a:ext cx="1675804" cy="2440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D:\temp\Rar$DI57.717\2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97276" y="2050383"/>
            <a:ext cx="2248809" cy="3611435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60961" b="98799" l="732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837" t="60500"/>
          <a:stretch/>
        </p:blipFill>
        <p:spPr>
          <a:xfrm>
            <a:off x="7082052" y="4143202"/>
            <a:ext cx="2153652" cy="2348880"/>
          </a:xfrm>
          <a:prstGeom prst="rect">
            <a:avLst/>
          </a:prstGeom>
        </p:spPr>
      </p:pic>
      <p:pic>
        <p:nvPicPr>
          <p:cNvPr id="13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0861" y="811593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4369" y="4620600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3877" y="2932828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2812" y="1220119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7245" y="1196049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7639" y="4164041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трелка вправо 18">
            <a:hlinkClick r:id="rId16" action="ppaction://hlinksldjump"/>
          </p:cNvPr>
          <p:cNvSpPr/>
          <p:nvPr/>
        </p:nvSpPr>
        <p:spPr>
          <a:xfrm>
            <a:off x="7786710" y="0"/>
            <a:ext cx="114300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4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4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4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4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4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Администратор\Desktop\катя абвг\Detskie_kartinki_dlya_fona_11_05182724-1024x6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Какая картинка начинается на звук У</a:t>
            </a:r>
            <a:r>
              <a:rPr lang="en-US" sz="3600" b="1" i="1" dirty="0" smtClean="0">
                <a:solidFill>
                  <a:srgbClr val="FF0000"/>
                </a:solidFill>
              </a:rPr>
              <a:t>?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дминистратор\Desktop\катя абвг\13c8b3714e1cb40e1e456856e856811a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714488"/>
            <a:ext cx="1571636" cy="1672221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катя абвг\64b966aa0516eb16aec17fe7a59996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708114"/>
            <a:ext cx="1928825" cy="1792588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катя абвг\hello_html_m29d339c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1142984"/>
            <a:ext cx="1817668" cy="2111002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катя абвг\krapchataya-utka-77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2500306"/>
            <a:ext cx="2364282" cy="2071702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\Desktop\катя абвг\kisspng-fishing-rods-fish-hook-fishing-reels-clip-art-fishing-pole-cliparts-5ab0d2b213ee21.31095016152153771408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83628" y="1071546"/>
            <a:ext cx="1960372" cy="1873244"/>
          </a:xfrm>
          <a:prstGeom prst="rect">
            <a:avLst/>
          </a:prstGeom>
          <a:noFill/>
        </p:spPr>
      </p:pic>
      <p:pic>
        <p:nvPicPr>
          <p:cNvPr id="1031" name="Picture 7" descr="C:\Users\Администратор\Desktop\катя абвг\s12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00568" y="3949686"/>
            <a:ext cx="1823156" cy="1624011"/>
          </a:xfrm>
          <a:prstGeom prst="rect">
            <a:avLst/>
          </a:prstGeom>
          <a:noFill/>
        </p:spPr>
      </p:pic>
      <p:pic>
        <p:nvPicPr>
          <p:cNvPr id="1032" name="Picture 8" descr="C:\Users\Администратор\Desktop\катя абвг\babochk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4" y="4572008"/>
            <a:ext cx="2440911" cy="1785950"/>
          </a:xfrm>
          <a:prstGeom prst="rect">
            <a:avLst/>
          </a:prstGeom>
          <a:noFill/>
        </p:spPr>
      </p:pic>
      <p:pic>
        <p:nvPicPr>
          <p:cNvPr id="11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965" y="909405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576" y="3118625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6673" y="5018664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0036" y="3949686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3141" y="849514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8443" y="1176821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702" y="3000372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" presetClass="exit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5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14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4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14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Звук У</vt:lpstr>
      <vt:lpstr>Кто произносит звук У?</vt:lpstr>
      <vt:lpstr>Какая картинка начинается на звук У?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У</dc:title>
  <dc:creator>1</dc:creator>
  <cp:lastModifiedBy>1</cp:lastModifiedBy>
  <cp:revision>9</cp:revision>
  <dcterms:created xsi:type="dcterms:W3CDTF">2019-11-08T04:13:47Z</dcterms:created>
  <dcterms:modified xsi:type="dcterms:W3CDTF">2020-01-09T04:35:13Z</dcterms:modified>
</cp:coreProperties>
</file>